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324" r:id="rId2"/>
    <p:sldId id="380" r:id="rId3"/>
    <p:sldId id="381" r:id="rId4"/>
    <p:sldId id="382" r:id="rId5"/>
    <p:sldId id="392" r:id="rId6"/>
    <p:sldId id="383" r:id="rId7"/>
    <p:sldId id="323" r:id="rId8"/>
    <p:sldId id="389" r:id="rId9"/>
    <p:sldId id="390" r:id="rId10"/>
    <p:sldId id="391" r:id="rId11"/>
    <p:sldId id="337" r:id="rId12"/>
    <p:sldId id="29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24"/>
    <p:restoredTop sz="94674"/>
  </p:normalViewPr>
  <p:slideViewPr>
    <p:cSldViewPr snapToGrid="0" snapToObjects="1">
      <p:cViewPr varScale="1">
        <p:scale>
          <a:sx n="174" d="100"/>
          <a:sy n="174" d="100"/>
        </p:scale>
        <p:origin x="24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7" d="100"/>
        <a:sy n="167" d="100"/>
      </p:scale>
      <p:origin x="0" y="212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9FDA0-27D0-C945-80F8-3F053CB88BFE}" type="datetimeFigureOut">
              <a:rPr lang="en-US" smtClean="0"/>
              <a:t>1/30/19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78370-E330-E34A-BF77-85C309C29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260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C5FEB1-E23A-3447-B9CD-350869B1388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0543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96116"/>
      </p:ext>
    </p:extLst>
  </p:cSld>
  <p:clrMapOvr>
    <a:masterClrMapping/>
  </p:clrMapOvr>
  <p:transition spd="med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30667"/>
      </p:ext>
    </p:extLst>
  </p:cSld>
  <p:clrMapOvr>
    <a:masterClrMapping/>
  </p:clrMapOvr>
  <p:transition spd="med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86879"/>
      </p:ext>
    </p:extLst>
  </p:cSld>
  <p:clrMapOvr>
    <a:masterClrMapping/>
  </p:clrMapOvr>
  <p:transition spd="med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510420"/>
      </p:ext>
    </p:extLst>
  </p:cSld>
  <p:clrMapOvr>
    <a:masterClrMapping/>
  </p:clrMapOvr>
  <p:transition spd="med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83153"/>
      </p:ext>
    </p:extLst>
  </p:cSld>
  <p:clrMapOvr>
    <a:masterClrMapping/>
  </p:clrMapOvr>
  <p:transition spd="med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41630"/>
      </p:ext>
    </p:extLst>
  </p:cSld>
  <p:clrMapOvr>
    <a:masterClrMapping/>
  </p:clrMapOvr>
  <p:transition spd="med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24731"/>
      </p:ext>
    </p:extLst>
  </p:cSld>
  <p:clrMapOvr>
    <a:masterClrMapping/>
  </p:clrMapOvr>
  <p:transition spd="med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96538"/>
      </p:ext>
    </p:extLst>
  </p:cSld>
  <p:clrMapOvr>
    <a:masterClrMapping/>
  </p:clrMapOvr>
  <p:transition spd="med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74925"/>
      </p:ext>
    </p:extLst>
  </p:cSld>
  <p:clrMapOvr>
    <a:masterClrMapping/>
  </p:clrMapOvr>
  <p:transition spd="med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254328"/>
      </p:ext>
    </p:extLst>
  </p:cSld>
  <p:clrMapOvr>
    <a:masterClrMapping/>
  </p:clrMapOvr>
  <p:transition spd="med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511FE-F555-9542-9BE0-4993BE1E774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87849"/>
      </p:ext>
    </p:extLst>
  </p:cSld>
  <p:clrMapOvr>
    <a:masterClrMapping/>
  </p:clrMapOvr>
  <p:transition spd="med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kern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F2E511FE-F555-9542-9BE0-4993BE1E7749}" type="datetimeFigureOut">
              <a:rPr lang="en-US" smtClean="0"/>
              <a:t>1/30/19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kern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kern="1200">
                <a:solidFill>
                  <a:schemeClr val="tx1">
                    <a:tint val="75000"/>
                  </a:schemeClr>
                </a:solidFill>
                <a:latin typeface="Times"/>
              </a:defRPr>
            </a:lvl1pPr>
          </a:lstStyle>
          <a:p>
            <a:fld id="{5956812E-8CF6-4042-9C95-AEEB1812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74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sh dir="u"/>
  </p:transition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Presentation of the </a:t>
            </a:r>
            <a:br>
              <a:rPr lang="en-US" dirty="0"/>
            </a:br>
            <a:r>
              <a:rPr lang="en-US" dirty="0"/>
              <a:t>Dissertation Defense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83277"/>
      </p:ext>
    </p:extLst>
  </p:cSld>
  <p:clrMapOvr>
    <a:masterClrMapping/>
  </p:clrMapOvr>
  <p:transition spd="med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933AE-9C03-AF4C-972B-1B375BBBC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2BA33-8DEC-C143-95D0-0A53AA13C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Paraphrase the quotation to a few important words in your slide.</a:t>
            </a:r>
          </a:p>
          <a:p>
            <a:r>
              <a:rPr lang="en-US" dirty="0"/>
              <a:t>Read the full text of the quotation out loud from your notes.</a:t>
            </a:r>
          </a:p>
          <a:p>
            <a:r>
              <a:rPr lang="en-US" dirty="0"/>
              <a:t>Still, be careful about reading too much.</a:t>
            </a:r>
          </a:p>
        </p:txBody>
      </p:sp>
    </p:spTree>
    <p:extLst>
      <p:ext uri="{BB962C8B-B14F-4D97-AF65-F5344CB8AC3E}">
        <p14:creationId xmlns:p14="http://schemas.microsoft.com/office/powerpoint/2010/main" val="4053876987"/>
      </p:ext>
    </p:extLst>
  </p:cSld>
  <p:clrMapOvr>
    <a:masterClrMapping/>
  </p:clrMapOvr>
  <p:transition spd="med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deal </a:t>
            </a:r>
            <a:r>
              <a:rPr lang="en-US"/>
              <a:t>with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8091604" cy="4676657"/>
          </a:xfrm>
        </p:spPr>
        <p:txBody>
          <a:bodyPr>
            <a:normAutofit/>
          </a:bodyPr>
          <a:lstStyle/>
          <a:p>
            <a:r>
              <a:rPr lang="en-US" dirty="0"/>
              <a:t>Try to imagine questions in advance.</a:t>
            </a:r>
          </a:p>
          <a:p>
            <a:r>
              <a:rPr lang="en-US" dirty="0"/>
              <a:t>Answer all questions based on what is in your dissertation.</a:t>
            </a:r>
          </a:p>
          <a:p>
            <a:r>
              <a:rPr lang="en-US" dirty="0"/>
              <a:t>Train yourself when appropriate to say:</a:t>
            </a:r>
            <a:br>
              <a:rPr lang="en-US" dirty="0"/>
            </a:br>
            <a:r>
              <a:rPr lang="en-US" i="1" dirty="0"/>
              <a:t>That is an interesting question, but it is beyond the scope of this study.</a:t>
            </a:r>
          </a:p>
          <a:p>
            <a:r>
              <a:rPr lang="en-US" dirty="0"/>
              <a:t>Answer questions succinctly, but honor the person asking the question.</a:t>
            </a:r>
          </a:p>
        </p:txBody>
      </p:sp>
    </p:spTree>
    <p:extLst>
      <p:ext uri="{BB962C8B-B14F-4D97-AF65-F5344CB8AC3E}">
        <p14:creationId xmlns:p14="http://schemas.microsoft.com/office/powerpoint/2010/main" val="1988574332"/>
      </p:ext>
    </p:extLst>
  </p:cSld>
  <p:clrMapOvr>
    <a:masterClrMapping/>
  </p:clrMapOvr>
  <p:transition spd="med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7225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Worry About How Your </a:t>
            </a:r>
            <a:br>
              <a:rPr lang="en-US" dirty="0">
                <a:ea typeface="+mj-ea"/>
              </a:rPr>
            </a:br>
            <a:r>
              <a:rPr lang="en-US" dirty="0">
                <a:ea typeface="+mj-ea"/>
              </a:rPr>
              <a:t>Presentation Ends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7C8F84-5DA8-EC47-BA1B-1F7C911CF8FB}"/>
              </a:ext>
            </a:extLst>
          </p:cNvPr>
          <p:cNvSpPr txBox="1"/>
          <p:nvPr/>
        </p:nvSpPr>
        <p:spPr>
          <a:xfrm>
            <a:off x="2359152" y="2997200"/>
            <a:ext cx="4224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" pitchFamily="2" charset="0"/>
              </a:rPr>
              <a:t>Blank or Black Slide?</a:t>
            </a:r>
          </a:p>
          <a:p>
            <a:r>
              <a:rPr lang="en-US" sz="3200" dirty="0">
                <a:latin typeface="Times" pitchFamily="2" charset="0"/>
              </a:rPr>
              <a:t>Thank You Slide?</a:t>
            </a:r>
          </a:p>
          <a:p>
            <a:r>
              <a:rPr lang="en-US" sz="3200" dirty="0">
                <a:latin typeface="Times" pitchFamily="2" charset="0"/>
              </a:rPr>
              <a:t>Title Slide?</a:t>
            </a:r>
          </a:p>
        </p:txBody>
      </p:sp>
    </p:spTree>
    <p:extLst>
      <p:ext uri="{BB962C8B-B14F-4D97-AF65-F5344CB8AC3E}">
        <p14:creationId xmlns:p14="http://schemas.microsoft.com/office/powerpoint/2010/main" val="813274570"/>
      </p:ext>
    </p:extLst>
  </p:cSld>
  <p:clrMapOvr>
    <a:masterClrMapping/>
  </p:clrMapOvr>
  <p:transition spd="med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3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159090" cy="4351338"/>
          </a:xfrm>
        </p:spPr>
        <p:txBody>
          <a:bodyPr>
            <a:normAutofit/>
          </a:bodyPr>
          <a:lstStyle/>
          <a:p>
            <a:r>
              <a:rPr lang="en-US" dirty="0"/>
              <a:t>What does my audience expect in my presentation?</a:t>
            </a:r>
          </a:p>
          <a:p>
            <a:r>
              <a:rPr lang="en-US" dirty="0"/>
              <a:t>What do I need to present?</a:t>
            </a:r>
          </a:p>
          <a:p>
            <a:r>
              <a:rPr lang="en-US" dirty="0"/>
              <a:t>How should I present it?</a:t>
            </a:r>
          </a:p>
        </p:txBody>
      </p:sp>
    </p:spTree>
    <p:extLst>
      <p:ext uri="{BB962C8B-B14F-4D97-AF65-F5344CB8AC3E}">
        <p14:creationId xmlns:p14="http://schemas.microsoft.com/office/powerpoint/2010/main" val="977718487"/>
      </p:ext>
    </p:extLst>
  </p:cSld>
  <p:clrMapOvr>
    <a:masterClrMapping/>
  </p:clrMapOvr>
  <p:transition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7402" y="1880959"/>
            <a:ext cx="719191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" charset="0"/>
                <a:ea typeface="Times" charset="0"/>
                <a:cs typeface="Times" charset="0"/>
              </a:rPr>
              <a:t>Dissertation defense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" charset="0"/>
                <a:ea typeface="Times" charset="0"/>
                <a:cs typeface="Times" charset="0"/>
              </a:rPr>
              <a:t>To listen to a 30-minute presentation about the dissertation.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" charset="0"/>
                <a:ea typeface="Times" charset="0"/>
                <a:cs typeface="Times" charset="0"/>
              </a:rPr>
              <a:t>To participate as an expert in the content and methodology of the suggested study.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" charset="0"/>
                <a:ea typeface="Times" charset="0"/>
                <a:cs typeface="Times" charset="0"/>
              </a:rPr>
              <a:t>To ask at least one question that challenges the candidate on methodology and content.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" charset="0"/>
                <a:ea typeface="Times" charset="0"/>
                <a:cs typeface="Times" charset="0"/>
              </a:rPr>
              <a:t>To engage in a discussion with not only the candidate but possibly other audience participants.</a:t>
            </a:r>
          </a:p>
          <a:p>
            <a:pPr lvl="1"/>
            <a:endParaRPr lang="en-US" sz="2400" dirty="0">
              <a:latin typeface="Times" charset="0"/>
              <a:ea typeface="Times" charset="0"/>
              <a:cs typeface="Times" charset="0"/>
            </a:endParaRPr>
          </a:p>
          <a:p>
            <a:endParaRPr lang="en-US" sz="2800" dirty="0">
              <a:latin typeface="Times" charset="0"/>
              <a:ea typeface="Times" charset="0"/>
              <a:cs typeface="Times" charset="0"/>
            </a:endParaRPr>
          </a:p>
          <a:p>
            <a:endParaRPr lang="en-US" sz="2800" dirty="0">
              <a:latin typeface="Times" charset="0"/>
              <a:ea typeface="Times" charset="0"/>
              <a:cs typeface="Times" charset="0"/>
            </a:endParaRPr>
          </a:p>
          <a:p>
            <a:endParaRPr lang="en-US" dirty="0">
              <a:latin typeface="Times" charset="0"/>
              <a:ea typeface="Times" charset="0"/>
              <a:cs typeface="Time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-188683"/>
            <a:ext cx="9144000" cy="174896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does my committee expect in my presentation? </a:t>
            </a:r>
          </a:p>
        </p:txBody>
      </p:sp>
    </p:spTree>
    <p:extLst>
      <p:ext uri="{BB962C8B-B14F-4D97-AF65-F5344CB8AC3E}">
        <p14:creationId xmlns:p14="http://schemas.microsoft.com/office/powerpoint/2010/main" val="2117227812"/>
      </p:ext>
    </p:extLst>
  </p:cSld>
  <p:clrMapOvr>
    <a:masterClrMapping/>
  </p:clrMapOvr>
  <p:transition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11611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 I need to present?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EEE2E2A-A8D8-A146-A9D2-97994B9913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4013079"/>
              </p:ext>
            </p:extLst>
          </p:nvPr>
        </p:nvGraphicFramePr>
        <p:xfrm>
          <a:off x="779463" y="2719389"/>
          <a:ext cx="9158287" cy="395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r:id="rId3" imgW="5943600" imgH="2527300" progId="Word.Document.12">
                  <p:embed/>
                </p:oleObj>
              </mc:Choice>
              <mc:Fallback>
                <p:oleObj name="Document" r:id="rId3" imgW="5943600" imgH="2527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79463" y="2719389"/>
                        <a:ext cx="9158287" cy="3954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E1C1570-DFF7-5340-ABC1-7DADF817B85B}"/>
              </a:ext>
            </a:extLst>
          </p:cNvPr>
          <p:cNvSpPr/>
          <p:nvPr/>
        </p:nvSpPr>
        <p:spPr>
          <a:xfrm>
            <a:off x="341085" y="1309323"/>
            <a:ext cx="720634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dirty="0">
                <a:latin typeface="Times" charset="0"/>
                <a:ea typeface="Times" charset="0"/>
                <a:cs typeface="Times" charset="0"/>
              </a:rPr>
              <a:t>Dissertation defense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" charset="0"/>
                <a:ea typeface="Times" charset="0"/>
                <a:cs typeface="Times" charset="0"/>
              </a:rPr>
              <a:t>Whatever your chair says to present but </a:t>
            </a:r>
            <a:br>
              <a:rPr lang="en-US" sz="2400" dirty="0">
                <a:latin typeface="Times" charset="0"/>
                <a:ea typeface="Times" charset="0"/>
                <a:cs typeface="Times" charset="0"/>
              </a:rPr>
            </a:br>
            <a:r>
              <a:rPr lang="en-US" sz="2400" dirty="0">
                <a:latin typeface="Times" charset="0"/>
                <a:ea typeface="Times" charset="0"/>
                <a:cs typeface="Times" charset="0"/>
              </a:rPr>
              <a:t>probably the following: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805494"/>
      </p:ext>
    </p:extLst>
  </p:cSld>
  <p:clrMapOvr>
    <a:masterClrMapping/>
  </p:clrMapOvr>
  <p:transition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BDA2A-7227-A54C-844E-D8E79A26D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Design Reminders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C75A5-3F77-2D43-AAA5-03B7E47D7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25 words per slide</a:t>
            </a:r>
          </a:p>
          <a:p>
            <a:r>
              <a:rPr lang="en-US" dirty="0"/>
              <a:t>What looks good on your computer screen may not look good projected</a:t>
            </a:r>
          </a:p>
          <a:p>
            <a:r>
              <a:rPr lang="en-US" dirty="0"/>
              <a:t>Color almost always makes slide content harder to understand</a:t>
            </a:r>
          </a:p>
        </p:txBody>
      </p:sp>
    </p:spTree>
    <p:extLst>
      <p:ext uri="{BB962C8B-B14F-4D97-AF65-F5344CB8AC3E}">
        <p14:creationId xmlns:p14="http://schemas.microsoft.com/office/powerpoint/2010/main" val="2613732211"/>
      </p:ext>
    </p:extLst>
  </p:cSld>
  <p:clrMapOvr>
    <a:masterClrMapping/>
  </p:clrMapOvr>
  <p:transition spd="med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0006"/>
            <a:ext cx="8229600" cy="1143000"/>
          </a:xfrm>
        </p:spPr>
        <p:txBody>
          <a:bodyPr/>
          <a:lstStyle/>
          <a:p>
            <a:r>
              <a:rPr lang="en-US" dirty="0"/>
              <a:t>How should I present it?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515398-A1EC-194E-88D0-D5C7D89C3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Determine the amount of time you have for the presentation.</a:t>
            </a:r>
          </a:p>
          <a:p>
            <a:r>
              <a:rPr lang="en-US" dirty="0"/>
              <a:t>Present content in small steps, in blindingly obvious logical order.</a:t>
            </a:r>
          </a:p>
          <a:p>
            <a:r>
              <a:rPr lang="en-US" dirty="0"/>
              <a:t>Support each step with a memory aid following Mayer’s principles.</a:t>
            </a:r>
          </a:p>
          <a:p>
            <a:r>
              <a:rPr lang="en-US" dirty="0"/>
              <a:t>DO NOT go over the allotted time.</a:t>
            </a:r>
          </a:p>
        </p:txBody>
      </p:sp>
    </p:spTree>
    <p:extLst>
      <p:ext uri="{BB962C8B-B14F-4D97-AF65-F5344CB8AC3E}">
        <p14:creationId xmlns:p14="http://schemas.microsoft.com/office/powerpoint/2010/main" val="828231627"/>
      </p:ext>
    </p:extLst>
  </p:cSld>
  <p:clrMapOvr>
    <a:masterClrMapping/>
  </p:clrMapOvr>
  <p:transition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98440" y="325184"/>
            <a:ext cx="57277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cs typeface="+mj-cs"/>
              </a:rPr>
              <a:t>Delivery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1905000"/>
            <a:ext cx="8166100" cy="45847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Practice presentation where you will present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Prepare technology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Talk to the audience</a:t>
            </a:r>
          </a:p>
          <a:p>
            <a:pPr>
              <a:lnSpc>
                <a:spcPct val="90000"/>
              </a:lnSpc>
              <a:defRPr/>
            </a:pPr>
            <a:r>
              <a:rPr lang="en-US" dirty="0"/>
              <a:t>D</a:t>
            </a:r>
            <a:r>
              <a:rPr lang="en-US" dirty="0">
                <a:cs typeface="+mn-cs"/>
              </a:rPr>
              <a:t>o not present to the screen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Do not apologize for the presentation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cs typeface="+mn-cs"/>
              </a:rPr>
              <a:t>Keep it simple </a:t>
            </a:r>
          </a:p>
        </p:txBody>
      </p:sp>
    </p:spTree>
    <p:extLst>
      <p:ext uri="{BB962C8B-B14F-4D97-AF65-F5344CB8AC3E}">
        <p14:creationId xmlns:p14="http://schemas.microsoft.com/office/powerpoint/2010/main" val="69494982"/>
      </p:ext>
    </p:extLst>
  </p:cSld>
  <p:clrMapOvr>
    <a:masterClrMapping/>
  </p:clrMapOvr>
  <p:transition spd="med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19210-09B5-4E43-A6EC-CEDCA723C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of Direct Quotations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5809E-AF73-A242-9794-C710410C5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Presentation of themes and exemplars.</a:t>
            </a:r>
          </a:p>
          <a:p>
            <a:r>
              <a:rPr lang="en-US" dirty="0"/>
              <a:t>Mayer’s cognitive overload principals: </a:t>
            </a:r>
            <a:r>
              <a:rPr lang="en-US" i="1" dirty="0"/>
              <a:t>do not read slides to the audience.</a:t>
            </a:r>
          </a:p>
          <a:p>
            <a:r>
              <a:rPr lang="en-US" dirty="0"/>
              <a:t>So, be quiet and let people read.</a:t>
            </a:r>
          </a:p>
          <a:p>
            <a:r>
              <a:rPr lang="en-US" dirty="0"/>
              <a:t>But…</a:t>
            </a:r>
          </a:p>
        </p:txBody>
      </p:sp>
    </p:spTree>
    <p:extLst>
      <p:ext uri="{BB962C8B-B14F-4D97-AF65-F5344CB8AC3E}">
        <p14:creationId xmlns:p14="http://schemas.microsoft.com/office/powerpoint/2010/main" val="4157546789"/>
      </p:ext>
    </p:extLst>
  </p:cSld>
  <p:clrMapOvr>
    <a:masterClrMapping/>
  </p:clrMapOvr>
  <p:transition spd="med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19210-09B5-4E43-A6EC-CEDCA723C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of Direct Quotations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5809E-AF73-A242-9794-C710410C5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Two problems arise with this strategy.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Way too much text on the screen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Lots of quotations cause </a:t>
            </a:r>
            <a:r>
              <a:rPr lang="en-US" i="1" dirty="0"/>
              <a:t>dead air </a:t>
            </a:r>
            <a:r>
              <a:rPr lang="en-US" dirty="0"/>
              <a:t>in the presentation.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Your audience is going to get uncomfortable.</a:t>
            </a:r>
          </a:p>
        </p:txBody>
      </p:sp>
    </p:spTree>
    <p:extLst>
      <p:ext uri="{BB962C8B-B14F-4D97-AF65-F5344CB8AC3E}">
        <p14:creationId xmlns:p14="http://schemas.microsoft.com/office/powerpoint/2010/main" val="595981986"/>
      </p:ext>
    </p:extLst>
  </p:cSld>
  <p:clrMapOvr>
    <a:masterClrMapping/>
  </p:clrMapOvr>
  <p:transition spd="med">
    <p:push dir="u"/>
  </p:transition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1317</TotalTime>
  <Words>370</Words>
  <Application>Microsoft Macintosh PowerPoint</Application>
  <PresentationFormat>On-screen Show (4:3)</PresentationFormat>
  <Paragraphs>56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</vt:lpstr>
      <vt:lpstr>Default Theme</vt:lpstr>
      <vt:lpstr>Document</vt:lpstr>
      <vt:lpstr>Presentation of the  Dissertation Defense</vt:lpstr>
      <vt:lpstr>The 3 Questions</vt:lpstr>
      <vt:lpstr>What does my committee expect in my presentation? </vt:lpstr>
      <vt:lpstr>What do I need to present?</vt:lpstr>
      <vt:lpstr>Slide Design Reminders </vt:lpstr>
      <vt:lpstr>How should I present it?</vt:lpstr>
      <vt:lpstr>Delivery</vt:lpstr>
      <vt:lpstr>The Problem of Direct Quotations</vt:lpstr>
      <vt:lpstr>The Problem of Direct Quotations</vt:lpstr>
      <vt:lpstr>The Solution</vt:lpstr>
      <vt:lpstr>How to deal with questions</vt:lpstr>
      <vt:lpstr>Worry About How Your  Presentation Ends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</dc:title>
  <dc:subject/>
  <dc:creator>James Carroll</dc:creator>
  <cp:keywords/>
  <dc:description/>
  <cp:lastModifiedBy>James Carroll</cp:lastModifiedBy>
  <cp:revision>90</cp:revision>
  <dcterms:created xsi:type="dcterms:W3CDTF">2015-07-20T14:18:31Z</dcterms:created>
  <dcterms:modified xsi:type="dcterms:W3CDTF">2019-01-30T23:09:36Z</dcterms:modified>
  <cp:category/>
</cp:coreProperties>
</file>